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F40E30-0D11-4B57-B3ED-94CCC2CB64E5}">
  <a:tblStyle styleId="{54F40E30-0D11-4B57-B3ED-94CCC2CB64E5}" styleName="Table_0">
    <a:wholeTbl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110D881C-C133-4ED7-8BEC-C16128FD7873}" styleName="Table_1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813033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6822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0186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0456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326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0" y="0"/>
            <a:ext cx="7293900" cy="51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chemeClr val="dk1"/>
                </a:solidFill>
              </a:rPr>
              <a:t>Obj: (Standard 8.1) illustrate the relationship of tax and events for the American Revolution</a:t>
            </a:r>
          </a:p>
        </p:txBody>
      </p:sp>
      <p:sp>
        <p:nvSpPr>
          <p:cNvPr id="10" name="Shape 10"/>
          <p:cNvSpPr txBox="1"/>
          <p:nvPr/>
        </p:nvSpPr>
        <p:spPr>
          <a:xfrm>
            <a:off x="8058900" y="12474"/>
            <a:ext cx="10308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>
                <a:solidFill>
                  <a:srgbClr val="FF0000"/>
                </a:solidFill>
              </a:rPr>
              <a:t>9/19/16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Las causas de la Revolución Americana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Pasos para la tira cómica</a:t>
            </a:r>
          </a:p>
        </p:txBody>
      </p:sp>
      <p:graphicFrame>
        <p:nvGraphicFramePr>
          <p:cNvPr id="63" name="Shape 63"/>
          <p:cNvGraphicFramePr/>
          <p:nvPr/>
        </p:nvGraphicFramePr>
        <p:xfrm>
          <a:off x="1007700" y="3490625"/>
          <a:ext cx="7517800" cy="1272800"/>
        </p:xfrm>
        <a:graphic>
          <a:graphicData uri="http://schemas.openxmlformats.org/drawingml/2006/table">
            <a:tbl>
              <a:tblPr>
                <a:noFill/>
                <a:tableStyleId>{54F40E30-0D11-4B57-B3ED-94CCC2CB64E5}</a:tableStyleId>
              </a:tblPr>
              <a:tblGrid>
                <a:gridCol w="1903250"/>
                <a:gridCol w="1839800"/>
                <a:gridCol w="1808075"/>
                <a:gridCol w="1966675"/>
              </a:tblGrid>
              <a:tr h="636400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2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2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2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200"/>
                    </a:p>
                  </a:txBody>
                  <a:tcPr marL="63500" marR="63500" marT="63500" marB="63500"/>
                </a:tc>
              </a:tr>
              <a:tr h="636400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2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2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2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1200"/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  <p:sp>
        <p:nvSpPr>
          <p:cNvPr id="64" name="Shape 64"/>
          <p:cNvSpPr txBox="1"/>
          <p:nvPr/>
        </p:nvSpPr>
        <p:spPr>
          <a:xfrm>
            <a:off x="551400" y="1017725"/>
            <a:ext cx="8280900" cy="247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Seleccionar otros 3 compañeros de clase para ayudarle a trabajar en su tira cómica.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(tu nombre)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800" b="1"/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SzPct val="100000"/>
              <a:buAutoNum type="arabicPeriod"/>
            </a:pPr>
            <a:r>
              <a:rPr lang="en" sz="1800" b="1"/>
              <a:t>Doble una hoja de papel en blanco del ordenador en 8 partes iguales.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Shape 69"/>
          <p:cNvGraphicFramePr/>
          <p:nvPr/>
        </p:nvGraphicFramePr>
        <p:xfrm>
          <a:off x="432212" y="4230950"/>
          <a:ext cx="8279575" cy="884936"/>
        </p:xfrm>
        <a:graphic>
          <a:graphicData uri="http://schemas.openxmlformats.org/drawingml/2006/table">
            <a:tbl>
              <a:tblPr>
                <a:noFill/>
                <a:tableStyleId>{54F40E30-0D11-4B57-B3ED-94CCC2CB64E5}</a:tableStyleId>
              </a:tblPr>
              <a:tblGrid>
                <a:gridCol w="1943275"/>
                <a:gridCol w="1825525"/>
                <a:gridCol w="2167050"/>
                <a:gridCol w="2343725"/>
              </a:tblGrid>
              <a:tr h="0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900" b="1"/>
                        <a:t>Proclamation of 1763</a:t>
                      </a:r>
                    </a:p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900" b="1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900" b="1"/>
                        <a:t>Sugar Act of 1764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900" b="1"/>
                        <a:t>Stamp Act of 1765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900" b="1"/>
                        <a:t>Townshend Acts of 1767</a:t>
                      </a:r>
                    </a:p>
                  </a:txBody>
                  <a:tcPr marL="63500" marR="63500" marT="63500" marB="63500"/>
                </a:tc>
              </a:tr>
              <a:tr h="0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900" b="1"/>
                        <a:t>Boston Massacre of 1770</a:t>
                      </a:r>
                    </a:p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900" b="1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900" b="1"/>
                        <a:t>Tea Act of 1773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900" b="1"/>
                        <a:t>Boston Tea Party of 1773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900" b="1"/>
                        <a:t>Coercive/Intolerable Acts of 1774</a:t>
                      </a: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  <p:sp>
        <p:nvSpPr>
          <p:cNvPr id="70" name="Shape 70"/>
          <p:cNvSpPr txBox="1"/>
          <p:nvPr/>
        </p:nvSpPr>
        <p:spPr>
          <a:xfrm>
            <a:off x="149250" y="1067050"/>
            <a:ext cx="8845500" cy="1048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SzPct val="100000"/>
              <a:buAutoNum type="arabicPeriod" startAt="3"/>
            </a:pPr>
            <a:r>
              <a:rPr lang="en" sz="1800" b="1"/>
              <a:t>Comenzando en la parte superior izquierda añadir uno de los capítulos siguientes (en orden) a la parte superior de cada una de las 8 cajas que ha creado.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800" b="1"/>
          </a:p>
        </p:txBody>
      </p:sp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11700" y="4943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Pasos para la tira cómica</a:t>
            </a:r>
          </a:p>
        </p:txBody>
      </p:sp>
      <p:graphicFrame>
        <p:nvGraphicFramePr>
          <p:cNvPr id="72" name="Shape 72"/>
          <p:cNvGraphicFramePr/>
          <p:nvPr/>
        </p:nvGraphicFramePr>
        <p:xfrm>
          <a:off x="210387" y="2202250"/>
          <a:ext cx="8784350" cy="1902000"/>
        </p:xfrm>
        <a:graphic>
          <a:graphicData uri="http://schemas.openxmlformats.org/drawingml/2006/table">
            <a:tbl>
              <a:tblPr>
                <a:noFill/>
                <a:tableStyleId>{110D881C-C133-4ED7-8BEC-C16128FD7873}</a:tableStyleId>
              </a:tblPr>
              <a:tblGrid>
                <a:gridCol w="4392175"/>
                <a:gridCol w="4392175"/>
              </a:tblGrid>
              <a:tr h="475500"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</a:rPr>
                        <a:t>Proclamación de 1763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6875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</a:rPr>
                        <a:t>Masacre de Boston de 1770</a:t>
                      </a:r>
                    </a:p>
                  </a:txBody>
                  <a:tcPr marL="91425" marR="91425" marT="91425" marB="91425"/>
                </a:tc>
              </a:tr>
              <a:tr h="475500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6875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</a:rPr>
                        <a:t>Ley del Azúcar de 1764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6875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</a:rPr>
                        <a:t>Ley del Té de 1773</a:t>
                      </a:r>
                    </a:p>
                  </a:txBody>
                  <a:tcPr marL="91425" marR="91425" marT="91425" marB="91425"/>
                </a:tc>
              </a:tr>
              <a:tr h="475500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6875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</a:rPr>
                        <a:t>Ley del Timbre de 1765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6875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</a:rPr>
                        <a:t>Boston Tea Party 1773</a:t>
                      </a:r>
                    </a:p>
                  </a:txBody>
                  <a:tcPr marL="91425" marR="91425" marT="91425" marB="91425"/>
                </a:tc>
              </a:tr>
              <a:tr h="475500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6875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</a:rPr>
                        <a:t>Leyes de Townshend de 1767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6875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</a:rPr>
                        <a:t>Coercitivo / Actos Intolerables de 1774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/>
        </p:nvSpPr>
        <p:spPr>
          <a:xfrm>
            <a:off x="384450" y="1254725"/>
            <a:ext cx="8375100" cy="346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SzPct val="100000"/>
              <a:buAutoNum type="arabicPeriod" startAt="5"/>
            </a:pPr>
            <a:r>
              <a:rPr lang="en" sz="1800" b="1"/>
              <a:t>En cada epígrafe escribir 3 hechos.</a:t>
            </a:r>
          </a:p>
          <a:p>
            <a:pPr marL="91440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 b="1"/>
              <a:t>¿Que pasó?</a:t>
            </a:r>
          </a:p>
          <a:p>
            <a:pPr marL="457200"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 b="1"/>
              <a:t>¿Cuáles fueron las consecuencias del suceso?</a:t>
            </a:r>
          </a:p>
          <a:p>
            <a:pPr marL="457200"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 b="1"/>
              <a:t>¿Cómo reaccionan los colonos a las consecuencias?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800" b="1"/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SzPct val="100000"/>
              <a:buAutoNum type="arabicPeriod" startAt="5"/>
            </a:pPr>
            <a:r>
              <a:rPr lang="en" sz="1800" b="1"/>
              <a:t>Crear una tira cómica de 8 celdas con imágenes y nubes de palabras que cuentan la historia de uno de los 8 eventos que investigó. Asegúrese de incluir en la tira cómica, lo que ha pasado, ¿cuáles fueron las consecuencias y cómo los colonos reaccionaron a las consecuencias.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800" b="1"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11700" y="5212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Pasos para la tira cómica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On-screen Show (16:9)</PresentationFormat>
  <Paragraphs>33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simple-light-2</vt:lpstr>
      <vt:lpstr>Las causas de la Revolución Americana</vt:lpstr>
      <vt:lpstr>Pasos para la tira cómica</vt:lpstr>
      <vt:lpstr>Pasos para la tira cómica</vt:lpstr>
      <vt:lpstr>Pasos para la tira cómica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causas de la Revolución Americana</dc:title>
  <dc:creator>Terrilyn</dc:creator>
  <cp:lastModifiedBy>Microsoft account</cp:lastModifiedBy>
  <cp:revision>1</cp:revision>
  <dcterms:modified xsi:type="dcterms:W3CDTF">2016-11-26T09:45:52Z</dcterms:modified>
</cp:coreProperties>
</file>